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78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01" r:id="rId11"/>
    <p:sldId id="302" r:id="rId12"/>
    <p:sldId id="303" r:id="rId13"/>
    <p:sldId id="304" r:id="rId14"/>
    <p:sldId id="310" r:id="rId15"/>
    <p:sldId id="305" r:id="rId16"/>
    <p:sldId id="306" r:id="rId17"/>
    <p:sldId id="307" r:id="rId18"/>
    <p:sldId id="312" r:id="rId19"/>
    <p:sldId id="309" r:id="rId20"/>
    <p:sldId id="308" r:id="rId21"/>
    <p:sldId id="311" r:id="rId22"/>
  </p:sldIdLst>
  <p:sldSz cx="9144000" cy="5143500" type="screen16x9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71" userDrawn="1">
          <p15:clr>
            <a:srgbClr val="A4A3A4"/>
          </p15:clr>
        </p15:guide>
        <p15:guide id="4" orient="horz" pos="186" userDrawn="1">
          <p15:clr>
            <a:srgbClr val="A4A3A4"/>
          </p15:clr>
        </p15:guide>
        <p15:guide id="5" orient="horz" pos="3050" userDrawn="1">
          <p15:clr>
            <a:srgbClr val="A4A3A4"/>
          </p15:clr>
        </p15:guide>
        <p15:guide id="9" pos="295" userDrawn="1">
          <p15:clr>
            <a:srgbClr val="A4A3A4"/>
          </p15:clr>
        </p15:guide>
        <p15:guide id="10" orient="horz" pos="940" userDrawn="1">
          <p15:clr>
            <a:srgbClr val="A4A3A4"/>
          </p15:clr>
        </p15:guide>
        <p15:guide id="11" orient="horz" pos="6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t Tõnisson" initials="MT" lastIdx="1" clrIdx="0">
    <p:extLst>
      <p:ext uri="{19B8F6BF-5375-455C-9EA6-DF929625EA0E}">
        <p15:presenceInfo xmlns:p15="http://schemas.microsoft.com/office/powerpoint/2012/main" userId="c563dc2817f821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7900"/>
    <a:srgbClr val="FCECE8"/>
    <a:srgbClr val="00693C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eskmine laad 2 – rõh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5" autoAdjust="0"/>
    <p:restoredTop sz="86442" autoAdjust="0"/>
  </p:normalViewPr>
  <p:slideViewPr>
    <p:cSldViewPr>
      <p:cViewPr varScale="1">
        <p:scale>
          <a:sx n="98" d="100"/>
          <a:sy n="98" d="100"/>
        </p:scale>
        <p:origin x="533" y="67"/>
      </p:cViewPr>
      <p:guideLst>
        <p:guide orient="horz" pos="1620"/>
        <p:guide pos="2880"/>
        <p:guide pos="5571"/>
        <p:guide orient="horz" pos="186"/>
        <p:guide orient="horz" pos="3050"/>
        <p:guide pos="295"/>
        <p:guide orient="horz" pos="940"/>
        <p:guide orient="horz" pos="6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02E41-F1F4-4E5D-ACD3-309973E3C7F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2B2EF-FD45-497E-A116-9434CEE14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66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8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8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0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19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9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Edaspidi mõned kitsaskohad koos piltidega.</a:t>
            </a:r>
          </a:p>
          <a:p>
            <a:endParaRPr lang="et-EE" dirty="0"/>
          </a:p>
          <a:p>
            <a:r>
              <a:rPr lang="et-EE" dirty="0"/>
              <a:t>Võib kohe juurde lisada või tegijat kaitsta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2B2EF-FD45-497E-A116-9434CEE147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1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2368178"/>
            <a:ext cx="6858000" cy="1283692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795886"/>
            <a:ext cx="6858000" cy="590302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708" y="273843"/>
            <a:ext cx="4790356" cy="1095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708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29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600" b="1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859FD8FB-35F0-4786-A869-839CD4AC1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2419" cy="514346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432192" y="3217815"/>
            <a:ext cx="6858000" cy="1283692"/>
          </a:xfrm>
        </p:spPr>
        <p:txBody>
          <a:bodyPr>
            <a:normAutofit/>
          </a:bodyPr>
          <a:lstStyle/>
          <a:p>
            <a:r>
              <a:rPr lang="et-EE" sz="3600" dirty="0">
                <a:solidFill>
                  <a:srgbClr val="CC3300"/>
                </a:solidFill>
              </a:rPr>
              <a:t>Rajameistrite seminar</a:t>
            </a:r>
            <a:br>
              <a:rPr lang="et-EE" sz="3600" dirty="0">
                <a:solidFill>
                  <a:srgbClr val="CC3300"/>
                </a:solidFill>
              </a:rPr>
            </a:br>
            <a:r>
              <a:rPr lang="et-EE" sz="3600" dirty="0">
                <a:solidFill>
                  <a:srgbClr val="CC3300"/>
                </a:solidFill>
              </a:rPr>
              <a:t>Mis on tuksiks läinud</a:t>
            </a:r>
            <a:endParaRPr lang="en-US" sz="3600" dirty="0">
              <a:solidFill>
                <a:srgbClr val="CC3300"/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458912" y="4492840"/>
            <a:ext cx="6858000" cy="590302"/>
          </a:xfrm>
        </p:spPr>
        <p:txBody>
          <a:bodyPr/>
          <a:lstStyle/>
          <a:p>
            <a:r>
              <a:rPr lang="et-EE" dirty="0">
                <a:solidFill>
                  <a:srgbClr val="CC3300"/>
                </a:solidFill>
              </a:rPr>
              <a:t>02.11.2019</a:t>
            </a:r>
            <a:endParaRPr lang="en-US" dirty="0">
              <a:solidFill>
                <a:srgbClr val="CC33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4" y="-1257392"/>
            <a:ext cx="2088000" cy="615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4" y="-2107345"/>
            <a:ext cx="2088000" cy="6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1122318"/>
            <a:ext cx="4356000" cy="40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5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708" y="273843"/>
            <a:ext cx="4790356" cy="569715"/>
          </a:xfrm>
        </p:spPr>
        <p:txBody>
          <a:bodyPr/>
          <a:lstStyle/>
          <a:p>
            <a:r>
              <a:rPr lang="et-EE" dirty="0"/>
              <a:t>KP-objekt vales kohas</a:t>
            </a:r>
            <a:endParaRPr lang="en-US" dirty="0"/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489D3DD5-0AD4-4427-BDDF-F435FEFE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30" y="952672"/>
            <a:ext cx="6055682" cy="34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9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708" y="273843"/>
            <a:ext cx="7310636" cy="569715"/>
          </a:xfrm>
        </p:spPr>
        <p:txBody>
          <a:bodyPr>
            <a:normAutofit/>
          </a:bodyPr>
          <a:lstStyle/>
          <a:p>
            <a:r>
              <a:rPr lang="et-EE" dirty="0"/>
              <a:t>KP liiga kaardi serva lähedal</a:t>
            </a:r>
            <a:endParaRPr lang="en-US" dirty="0"/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C508EB38-E9A9-4BF8-A557-ADA004719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7574"/>
            <a:ext cx="730245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3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708" y="273843"/>
            <a:ext cx="7310636" cy="569715"/>
          </a:xfrm>
        </p:spPr>
        <p:txBody>
          <a:bodyPr>
            <a:normAutofit/>
          </a:bodyPr>
          <a:lstStyle/>
          <a:p>
            <a:r>
              <a:rPr lang="et-EE" dirty="0"/>
              <a:t>Koht metsas KP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30C547E9-36FC-4AA7-9797-B31E966D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7" y="843558"/>
            <a:ext cx="5409494" cy="3814736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E929AB57-D836-4610-BA79-2837265E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845926"/>
            <a:ext cx="2019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708" y="273843"/>
            <a:ext cx="7310636" cy="569715"/>
          </a:xfrm>
        </p:spPr>
        <p:txBody>
          <a:bodyPr>
            <a:normAutofit/>
          </a:bodyPr>
          <a:lstStyle/>
          <a:p>
            <a:r>
              <a:rPr lang="et-EE" dirty="0"/>
              <a:t>Liiga raske rada</a:t>
            </a:r>
            <a:endParaRPr lang="en-US" dirty="0"/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8B92A511-F56F-49CF-8443-8CFB0825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1" y="1004393"/>
            <a:ext cx="3744417" cy="3881074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7B76FCC5-972A-4679-9AA9-218C3D2AD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0"/>
            <a:ext cx="1731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708" y="273843"/>
            <a:ext cx="7310636" cy="569715"/>
          </a:xfrm>
        </p:spPr>
        <p:txBody>
          <a:bodyPr>
            <a:normAutofit/>
          </a:bodyPr>
          <a:lstStyle/>
          <a:p>
            <a:r>
              <a:rPr lang="et-EE" dirty="0"/>
              <a:t>Liiga raske rada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21CE191A-1A20-4513-84A7-C44EF816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39502"/>
            <a:ext cx="525326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9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D720511-3796-44C1-9455-150D4A97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Rõve etapp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308FA9CE-D2FD-48B0-A1ED-E0739292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73842"/>
            <a:ext cx="6167560" cy="44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3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D720511-3796-44C1-9455-150D4A97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Teravnurgad, </a:t>
            </a:r>
            <a:r>
              <a:rPr lang="et-EE" dirty="0" err="1"/>
              <a:t>vastujooks</a:t>
            </a:r>
            <a:endParaRPr lang="et-EE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A1B24E49-FE50-40D7-92D5-8E667BEA3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87574"/>
            <a:ext cx="4680520" cy="39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F0BAC6-3596-4590-B102-0A908C69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Finiš liiga kaugel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8A868D3E-F49C-49F3-B746-D726822F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821998"/>
            <a:ext cx="5171081" cy="41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3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F0BAC6-3596-4590-B102-0A908C69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Liiga pikk finišiliin</a:t>
            </a:r>
          </a:p>
        </p:txBody>
      </p:sp>
      <p:sp>
        <p:nvSpPr>
          <p:cNvPr id="3" name="Ristkülik 2">
            <a:extLst>
              <a:ext uri="{FF2B5EF4-FFF2-40B4-BE49-F238E27FC236}">
                <a16:creationId xmlns:a16="http://schemas.microsoft.com/office/drawing/2014/main" id="{30B1C903-C35F-4A38-AB17-7B2D44D6E4EE}"/>
              </a:ext>
            </a:extLst>
          </p:cNvPr>
          <p:cNvSpPr/>
          <p:nvPr/>
        </p:nvSpPr>
        <p:spPr>
          <a:xfrm>
            <a:off x="466886" y="1059582"/>
            <a:ext cx="2304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buClr>
                <a:srgbClr val="FF7900"/>
              </a:buClr>
              <a:buFont typeface="Arial" charset="0"/>
              <a:buChar char="•"/>
            </a:pPr>
            <a:r>
              <a:rPr lang="et-E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MM’i</a:t>
            </a:r>
            <a:r>
              <a:rPr lang="et-E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võib olla – päevakul pole vaja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EFAA587C-5DCC-4C95-8E33-7C02E6D4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045303"/>
            <a:ext cx="5345147" cy="37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99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F0BAC6-3596-4590-B102-0A908C69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8" y="273843"/>
            <a:ext cx="7670676" cy="1095375"/>
          </a:xfrm>
        </p:spPr>
        <p:txBody>
          <a:bodyPr/>
          <a:lstStyle/>
          <a:p>
            <a:r>
              <a:rPr lang="et-EE" dirty="0"/>
              <a:t>Võistleja valskusele</a:t>
            </a:r>
            <a:br>
              <a:rPr lang="et-EE" dirty="0"/>
            </a:br>
            <a:r>
              <a:rPr lang="et-EE" dirty="0"/>
              <a:t> ahvatlemine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4C9A1B0-F816-49D2-ACCE-327F18EE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3478"/>
            <a:ext cx="3725381" cy="4790510"/>
          </a:xfrm>
          <a:prstGeom prst="rect">
            <a:avLst/>
          </a:prstGeom>
        </p:spPr>
      </p:pic>
      <p:sp>
        <p:nvSpPr>
          <p:cNvPr id="6" name="Ristkülik 5">
            <a:extLst>
              <a:ext uri="{FF2B5EF4-FFF2-40B4-BE49-F238E27FC236}">
                <a16:creationId xmlns:a16="http://schemas.microsoft.com/office/drawing/2014/main" id="{180E3337-F781-4944-AB92-D5E2848B55ED}"/>
              </a:ext>
            </a:extLst>
          </p:cNvPr>
          <p:cNvSpPr/>
          <p:nvPr/>
        </p:nvSpPr>
        <p:spPr>
          <a:xfrm>
            <a:off x="502890" y="141962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2"/>
              </a:buClr>
            </a:pPr>
            <a:r>
              <a:rPr lang="et-EE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„Osaleja on loll“ Ongi! Kui kaart on käes, siis enam normaalselt ei mõelda!</a:t>
            </a:r>
          </a:p>
          <a:p>
            <a:pPr>
              <a:buClr>
                <a:schemeClr val="accent2"/>
              </a:buClr>
            </a:pPr>
            <a:endParaRPr lang="et-EE" sz="1600" noProof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accent2"/>
              </a:buClr>
            </a:pPr>
            <a:r>
              <a:rPr lang="et-EE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Hoovidest möödajooksud jms. Lisapunkt aitab.</a:t>
            </a:r>
          </a:p>
        </p:txBody>
      </p:sp>
    </p:spTree>
    <p:extLst>
      <p:ext uri="{BB962C8B-B14F-4D97-AF65-F5344CB8AC3E}">
        <p14:creationId xmlns:p14="http://schemas.microsoft.com/office/powerpoint/2010/main" val="204798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301" y="93222"/>
            <a:ext cx="4790356" cy="569715"/>
          </a:xfrm>
        </p:spPr>
        <p:txBody>
          <a:bodyPr/>
          <a:lstStyle/>
          <a:p>
            <a:r>
              <a:rPr lang="et-EE" dirty="0"/>
              <a:t>EMV Öine </a:t>
            </a:r>
            <a:r>
              <a:rPr lang="et-EE" dirty="0" err="1"/>
              <a:t>Tääksi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B5E3AE85-079A-4534-8E0D-944159A4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91783"/>
            <a:ext cx="6379166" cy="44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F0BAC6-3596-4590-B102-0A908C69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8" y="273843"/>
            <a:ext cx="7598668" cy="1095375"/>
          </a:xfrm>
        </p:spPr>
        <p:txBody>
          <a:bodyPr/>
          <a:lstStyle/>
          <a:p>
            <a:r>
              <a:rPr lang="et-EE" dirty="0"/>
              <a:t>Punkti koht kontrollimata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474CFBA4-CF7F-4875-B051-23710598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52153"/>
            <a:ext cx="5616624" cy="38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7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F0BAC6-3596-4590-B102-0A908C69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8" y="273843"/>
            <a:ext cx="7598668" cy="1095375"/>
          </a:xfrm>
        </p:spPr>
        <p:txBody>
          <a:bodyPr/>
          <a:lstStyle/>
          <a:p>
            <a:r>
              <a:rPr lang="et-EE" dirty="0"/>
              <a:t>Risti magistraalide</a:t>
            </a:r>
            <a:br>
              <a:rPr lang="et-EE" dirty="0"/>
            </a:br>
            <a:r>
              <a:rPr lang="et-EE" dirty="0"/>
              <a:t> ületamised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8B2C0696-E08B-47C5-A67C-9A7F1423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95486"/>
            <a:ext cx="4398842" cy="4824536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BF9F2700-E661-48C9-9A80-9900A0F8BC0F}"/>
              </a:ext>
            </a:extLst>
          </p:cNvPr>
          <p:cNvSpPr/>
          <p:nvPr/>
        </p:nvSpPr>
        <p:spPr>
          <a:xfrm>
            <a:off x="539552" y="1635646"/>
            <a:ext cx="4572000" cy="6488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buClr>
                <a:srgbClr val="FF7900"/>
              </a:buClr>
              <a:buFont typeface="Arial" charset="0"/>
              <a:buChar char="•"/>
            </a:pPr>
            <a:r>
              <a:rPr lang="et-E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Ohtlik</a:t>
            </a:r>
          </a:p>
          <a:p>
            <a:pPr>
              <a:lnSpc>
                <a:spcPct val="100000"/>
              </a:lnSpc>
              <a:spcBef>
                <a:spcPts val="500"/>
              </a:spcBef>
              <a:buClr>
                <a:srgbClr val="FF7900"/>
              </a:buClr>
              <a:buFont typeface="Arial" charset="0"/>
              <a:buChar char="•"/>
            </a:pPr>
            <a:r>
              <a:rPr lang="et-E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Eba-aus</a:t>
            </a:r>
            <a:endParaRPr lang="et-E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4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301" y="93222"/>
            <a:ext cx="4790356" cy="569715"/>
          </a:xfrm>
        </p:spPr>
        <p:txBody>
          <a:bodyPr/>
          <a:lstStyle/>
          <a:p>
            <a:r>
              <a:rPr lang="et-EE" dirty="0"/>
              <a:t>EMV Öine </a:t>
            </a:r>
            <a:r>
              <a:rPr lang="et-EE" dirty="0" err="1"/>
              <a:t>Tääksi</a:t>
            </a:r>
            <a:endParaRPr lang="en-US" dirty="0"/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4426035D-A4F7-4999-9C6D-11E2CE22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55526"/>
            <a:ext cx="3130337" cy="4371950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87DBF9B3-31B2-4981-AFC5-E763CD05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55526"/>
            <a:ext cx="3905608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301" y="93222"/>
            <a:ext cx="4790356" cy="569715"/>
          </a:xfrm>
        </p:spPr>
        <p:txBody>
          <a:bodyPr/>
          <a:lstStyle/>
          <a:p>
            <a:r>
              <a:rPr lang="et-EE"/>
              <a:t>EMV Öine Tääksi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13FBDEE0-CAE0-4217-A2C4-B410B38A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93222"/>
            <a:ext cx="4569909" cy="47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3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301" y="93222"/>
            <a:ext cx="4790356" cy="569715"/>
          </a:xfrm>
        </p:spPr>
        <p:txBody>
          <a:bodyPr/>
          <a:lstStyle/>
          <a:p>
            <a:r>
              <a:rPr lang="et-EE" dirty="0"/>
              <a:t>Suvejooks Miila</a:t>
            </a:r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DFD8FE7-DF3B-425F-AA35-6F8C36EA8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51" y="0"/>
            <a:ext cx="43987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9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>
            <a:extLst>
              <a:ext uri="{FF2B5EF4-FFF2-40B4-BE49-F238E27FC236}">
                <a16:creationId xmlns:a16="http://schemas.microsoft.com/office/drawing/2014/main" id="{4DA1D5A2-5FEA-4F3B-833A-3CD56DC05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27" y="0"/>
            <a:ext cx="64323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6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E31E81AC-AE00-402B-8C30-21E9142F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30" y="0"/>
            <a:ext cx="74445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6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97834936-D2A0-4C4A-8514-21A945DF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107" y="0"/>
            <a:ext cx="57437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3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2780283A-E5E9-4866-9EBF-BE415276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89" y="0"/>
            <a:ext cx="84346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30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5310</TotalTime>
  <Words>199</Words>
  <Application>Microsoft Office PowerPoint</Application>
  <PresentationFormat>Ekraaniseanss (16:9)</PresentationFormat>
  <Paragraphs>57</Paragraphs>
  <Slides>21</Slides>
  <Notes>9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Rajameistrite seminar Mis on tuksiks läinud</vt:lpstr>
      <vt:lpstr>EMV Öine Tääksi</vt:lpstr>
      <vt:lpstr>EMV Öine Tääksi</vt:lpstr>
      <vt:lpstr>EMV Öine Tääksi</vt:lpstr>
      <vt:lpstr>Suvejooks Miila</vt:lpstr>
      <vt:lpstr>PowerPointi esitlus</vt:lpstr>
      <vt:lpstr>PowerPointi esitlus</vt:lpstr>
      <vt:lpstr>PowerPointi esitlus</vt:lpstr>
      <vt:lpstr>PowerPointi esitlus</vt:lpstr>
      <vt:lpstr>KP-objekt vales kohas</vt:lpstr>
      <vt:lpstr>KP liiga kaardi serva lähedal</vt:lpstr>
      <vt:lpstr>Koht metsas KP</vt:lpstr>
      <vt:lpstr>Liiga raske rada</vt:lpstr>
      <vt:lpstr>Liiga raske rada</vt:lpstr>
      <vt:lpstr>Rõve etapp</vt:lpstr>
      <vt:lpstr>Teravnurgad, vastujooks</vt:lpstr>
      <vt:lpstr>Finiš liiga kaugel</vt:lpstr>
      <vt:lpstr>Liiga pikk finišiliin</vt:lpstr>
      <vt:lpstr>Võistleja valskusele  ahvatlemine</vt:lpstr>
      <vt:lpstr>Punkti koht kontrollimata</vt:lpstr>
      <vt:lpstr>Risti magistraalide  ületamised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Mait Tõnisson</dc:creator>
  <cp:keywords/>
  <dc:description/>
  <cp:lastModifiedBy>Mait Tõnisson</cp:lastModifiedBy>
  <cp:revision>299</cp:revision>
  <cp:lastPrinted>2017-01-11T10:35:54Z</cp:lastPrinted>
  <dcterms:created xsi:type="dcterms:W3CDTF">2016-10-19T12:31:49Z</dcterms:created>
  <dcterms:modified xsi:type="dcterms:W3CDTF">2019-11-01T13:57:24Z</dcterms:modified>
  <cp:category/>
</cp:coreProperties>
</file>